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65" r:id="rId2"/>
    <p:sldId id="257" r:id="rId3"/>
    <p:sldId id="258" r:id="rId4"/>
    <p:sldId id="259" r:id="rId5"/>
    <p:sldId id="260" r:id="rId6"/>
    <p:sldId id="262" r:id="rId7"/>
    <p:sldId id="264" r:id="rId8"/>
    <p:sldId id="266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Funnel Sans" panose="020B0604020202020204" charset="0"/>
      <p:regular r:id="rId15"/>
    </p:embeddedFont>
    <p:embeddedFont>
      <p:font typeface="Mona Sans Semi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090" autoAdjust="0"/>
  </p:normalViewPr>
  <p:slideViewPr>
    <p:cSldViewPr snapToGrid="0" snapToObjects="1">
      <p:cViewPr varScale="1">
        <p:scale>
          <a:sx n="56" d="100"/>
          <a:sy n="56" d="100"/>
        </p:scale>
        <p:origin x="59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798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-2-3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79334" y="1337734"/>
            <a:ext cx="64939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/>
              <a:t>Geeta</a:t>
            </a:r>
            <a:r>
              <a:rPr lang="en-US" sz="4400" b="1" dirty="0" smtClean="0"/>
              <a:t> University </a:t>
            </a:r>
            <a:r>
              <a:rPr lang="en-US" sz="4400" b="1" dirty="0" err="1" smtClean="0"/>
              <a:t>Panipat</a:t>
            </a:r>
            <a:endParaRPr lang="en-US" sz="4400" b="1" dirty="0"/>
          </a:p>
        </p:txBody>
      </p:sp>
      <p:sp>
        <p:nvSpPr>
          <p:cNvPr id="3" name="Rectangle 2"/>
          <p:cNvSpPr/>
          <p:nvPr/>
        </p:nvSpPr>
        <p:spPr>
          <a:xfrm>
            <a:off x="9211733" y="5007801"/>
            <a:ext cx="3911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Submitted By: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                   </a:t>
            </a:r>
            <a:r>
              <a:rPr lang="en-US" sz="2400" b="1" dirty="0" err="1" smtClean="0"/>
              <a:t>Milly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jain</a:t>
            </a:r>
            <a:endParaRPr lang="en-US" sz="2400" b="1" dirty="0" smtClean="0"/>
          </a:p>
          <a:p>
            <a:r>
              <a:rPr lang="en-US" sz="2400" b="1" dirty="0" smtClean="0"/>
              <a:t>                        2301301054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                   </a:t>
            </a:r>
            <a:r>
              <a:rPr lang="en-US" sz="2400" b="1" dirty="0" err="1" smtClean="0"/>
              <a:t>B.Tech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Cse</a:t>
            </a:r>
            <a:r>
              <a:rPr lang="en-US" sz="2400" b="1" dirty="0" smtClean="0"/>
              <a:t> (A)</a:t>
            </a:r>
            <a:endParaRPr lang="en-US" sz="2400" b="1" dirty="0" smtClean="0"/>
          </a:p>
        </p:txBody>
      </p:sp>
      <p:pic>
        <p:nvPicPr>
          <p:cNvPr id="1026" name="Picture 2" descr="Geeta University organized a Health Awareness Camp at Naultha Village[...]  - Best Private University in Haryana Delhi NCR - Geeta Uni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508" y="1045635"/>
            <a:ext cx="1961092" cy="196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0800" y="5067067"/>
            <a:ext cx="58462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Submitted To: 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                     Mr. </a:t>
            </a:r>
            <a:r>
              <a:rPr lang="en-US" sz="2400" b="1" dirty="0" err="1" smtClean="0"/>
              <a:t>Rajnikant</a:t>
            </a:r>
            <a:r>
              <a:rPr lang="en-US" sz="2400" b="1" dirty="0" smtClean="0"/>
              <a:t> Gupta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75200" y="2680325"/>
            <a:ext cx="5520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/>
              <a:t>Topic: Generative Ai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439217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6369" y="1181100"/>
            <a:ext cx="5042363" cy="4342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4000" dirty="0">
                <a:solidFill>
                  <a:srgbClr val="373B48"/>
                </a:solidFill>
                <a:ea typeface="Mona Sans Semi Bold" pitchFamily="34" charset="-122"/>
                <a:cs typeface="Mona Sans Semi Bold" pitchFamily="34" charset="-120"/>
              </a:rPr>
              <a:t>What Is Generative AI?</a:t>
            </a:r>
            <a:endParaRPr lang="en-US" sz="4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365" y="1181100"/>
            <a:ext cx="6659285" cy="6659285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47593" y="8414266"/>
            <a:ext cx="187523" cy="18752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8326" y="2802582"/>
            <a:ext cx="59040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smtClean="0"/>
              <a:t>Generative AI</a:t>
            </a:r>
            <a:r>
              <a:rPr lang="en-US" dirty="0" smtClean="0"/>
              <a:t> is a type of Artificial Intelligence that can </a:t>
            </a:r>
            <a:r>
              <a:rPr lang="en-US" b="1" dirty="0" smtClean="0"/>
              <a:t>create new content</a:t>
            </a:r>
            <a:r>
              <a:rPr lang="en-US" dirty="0" smtClean="0"/>
              <a:t> — such as text, images, music, video, or code — based on user prompts.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Unlike traditional AI, which only </a:t>
            </a:r>
            <a:r>
              <a:rPr lang="en-US" b="1" dirty="0" smtClean="0"/>
              <a:t>analyzes or classifies data</a:t>
            </a:r>
            <a:r>
              <a:rPr lang="en-US" dirty="0" smtClean="0"/>
              <a:t>, Generative AI </a:t>
            </a:r>
            <a:r>
              <a:rPr lang="en-US" b="1" dirty="0" smtClean="0"/>
              <a:t>produces original outputs</a:t>
            </a:r>
            <a:r>
              <a:rPr lang="en-US" dirty="0" smtClean="0"/>
              <a:t> similar to human-created content</a:t>
            </a:r>
            <a:r>
              <a:rPr lang="en-US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  Examples </a:t>
            </a:r>
            <a:r>
              <a:rPr lang="en-US" dirty="0" smtClean="0"/>
              <a:t>include </a:t>
            </a:r>
            <a:r>
              <a:rPr lang="en-US" b="1" dirty="0" err="1" smtClean="0"/>
              <a:t>ChatGPT</a:t>
            </a:r>
            <a:r>
              <a:rPr lang="en-US" b="1" dirty="0" smtClean="0"/>
              <a:t> (text generation)</a:t>
            </a:r>
            <a:r>
              <a:rPr lang="en-US" dirty="0" smtClean="0"/>
              <a:t>, </a:t>
            </a:r>
            <a:r>
              <a:rPr lang="en-US" b="1" dirty="0" smtClean="0"/>
              <a:t>DALL·E </a:t>
            </a:r>
            <a:r>
              <a:rPr lang="en-US" b="1" dirty="0" smtClean="0"/>
              <a:t>                (</a:t>
            </a:r>
            <a:r>
              <a:rPr lang="en-US" b="1" dirty="0" smtClean="0"/>
              <a:t>image </a:t>
            </a:r>
            <a:r>
              <a:rPr lang="en-US" b="1" dirty="0" smtClean="0"/>
              <a:t>creation)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795576"/>
            <a:ext cx="13060204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 smtClean="0">
                <a:solidFill>
                  <a:srgbClr val="373B48"/>
                </a:solidFill>
                <a:ea typeface="Mona Sans Semi Bold" pitchFamily="34" charset="-122"/>
                <a:cs typeface="Mona Sans Semi Bold" pitchFamily="34" charset="-120"/>
              </a:rPr>
              <a:t>The </a:t>
            </a:r>
            <a:r>
              <a:rPr lang="en-US" sz="4400" b="1" dirty="0">
                <a:solidFill>
                  <a:srgbClr val="373B48"/>
                </a:solidFill>
                <a:ea typeface="Mona Sans Semi Bold" pitchFamily="34" charset="-122"/>
                <a:cs typeface="Mona Sans Semi Bold" pitchFamily="34" charset="-120"/>
              </a:rPr>
              <a:t>Core Technology of Generative AI</a:t>
            </a:r>
            <a:endParaRPr lang="en-US" sz="4400" b="1" dirty="0"/>
          </a:p>
        </p:txBody>
      </p:sp>
      <p:sp>
        <p:nvSpPr>
          <p:cNvPr id="4" name="Text 2"/>
          <p:cNvSpPr/>
          <p:nvPr/>
        </p:nvSpPr>
        <p:spPr>
          <a:xfrm>
            <a:off x="785098" y="3257193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85098" y="3607951"/>
            <a:ext cx="4203859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6" name="Text 4"/>
          <p:cNvSpPr/>
          <p:nvPr/>
        </p:nvSpPr>
        <p:spPr>
          <a:xfrm>
            <a:off x="785098" y="3781068"/>
            <a:ext cx="322004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Large Language Models</a:t>
            </a:r>
            <a:endParaRPr lang="en-US" sz="2200" b="1" dirty="0"/>
          </a:p>
        </p:txBody>
      </p:sp>
      <p:sp>
        <p:nvSpPr>
          <p:cNvPr id="7" name="Text 5"/>
          <p:cNvSpPr/>
          <p:nvPr/>
        </p:nvSpPr>
        <p:spPr>
          <a:xfrm>
            <a:off x="785098" y="4266009"/>
            <a:ext cx="4203859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Systems like GPT utilize transformer architectures with billions of parameters, processing language at unprecedented scale and sophistication.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3271" y="3257193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3271" y="3607951"/>
            <a:ext cx="4203859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0" name="Text 8"/>
          <p:cNvSpPr/>
          <p:nvPr/>
        </p:nvSpPr>
        <p:spPr>
          <a:xfrm>
            <a:off x="5213271" y="3781068"/>
            <a:ext cx="3117771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Unsupervised Learning</a:t>
            </a:r>
            <a:endParaRPr lang="en-US" sz="2200" b="1" dirty="0"/>
          </a:p>
        </p:txBody>
      </p:sp>
      <p:sp>
        <p:nvSpPr>
          <p:cNvPr id="11" name="Text 9"/>
          <p:cNvSpPr/>
          <p:nvPr/>
        </p:nvSpPr>
        <p:spPr>
          <a:xfrm>
            <a:off x="5213271" y="4266009"/>
            <a:ext cx="4203859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Models train on vast datasets—billions of documents, images, and media—learning patterns without explicit instruction.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1443" y="3257193"/>
            <a:ext cx="224314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1443" y="3607951"/>
            <a:ext cx="4203859" cy="3048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4" name="Text 12"/>
          <p:cNvSpPr/>
          <p:nvPr/>
        </p:nvSpPr>
        <p:spPr>
          <a:xfrm>
            <a:off x="9641443" y="3781068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Pattern Synthesis</a:t>
            </a:r>
            <a:endParaRPr lang="en-US" sz="2200" b="1" dirty="0"/>
          </a:p>
        </p:txBody>
      </p:sp>
      <p:sp>
        <p:nvSpPr>
          <p:cNvPr id="15" name="Text 13"/>
          <p:cNvSpPr/>
          <p:nvPr/>
        </p:nvSpPr>
        <p:spPr>
          <a:xfrm>
            <a:off x="9641443" y="4266009"/>
            <a:ext cx="4203859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Advanced algorithms predict and synthesize content by understanding context, style, and structure, mimicking human creativity and reasoning.</a:t>
            </a:r>
            <a:endParaRPr lang="en-US" sz="175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12" y="6465094"/>
            <a:ext cx="280392" cy="224314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1514118" y="6402348"/>
            <a:ext cx="12106870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Modern generative models can contain over 175 billion parameters, trained on datasets encompassing a significant portion of humanity's written knowledge.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0433" y="479584"/>
            <a:ext cx="6803469" cy="545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600" b="1" dirty="0">
                <a:solidFill>
                  <a:srgbClr val="373B48"/>
                </a:solidFill>
                <a:ea typeface="Mona Sans Semi Bold" pitchFamily="34" charset="-122"/>
                <a:cs typeface="Mona Sans Semi Bold" pitchFamily="34" charset="-120"/>
              </a:rPr>
              <a:t>Case Study – OpenAI's ChatGPT</a:t>
            </a:r>
            <a:endParaRPr lang="en-US" sz="36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33" y="1482447"/>
            <a:ext cx="5108496" cy="51084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52078" y="1443157"/>
            <a:ext cx="7875508" cy="83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52078" y="2437328"/>
            <a:ext cx="7875508" cy="8372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10433" y="8241030"/>
            <a:ext cx="4324469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Fastest-growing consumer app ever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5152906" y="8241030"/>
            <a:ext cx="4324469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Conversations processed globally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9695378" y="8241030"/>
            <a:ext cx="4324469" cy="279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Neural network connections</a:t>
            </a:r>
            <a:endParaRPr lang="en-US" sz="1350" dirty="0"/>
          </a:p>
        </p:txBody>
      </p:sp>
      <p:sp>
        <p:nvSpPr>
          <p:cNvPr id="16" name="TextBox 15"/>
          <p:cNvSpPr txBox="1"/>
          <p:nvPr/>
        </p:nvSpPr>
        <p:spPr>
          <a:xfrm>
            <a:off x="6747934" y="2068409"/>
            <a:ext cx="610446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/>
              <a:t>Developed by:</a:t>
            </a:r>
            <a:r>
              <a:rPr lang="en-US" dirty="0" smtClean="0"/>
              <a:t> </a:t>
            </a:r>
            <a:r>
              <a:rPr lang="en-US" dirty="0" err="1" smtClean="0"/>
              <a:t>OpenAI</a:t>
            </a:r>
            <a:r>
              <a:rPr lang="en-US" dirty="0" smtClean="0"/>
              <a:t>, launched in </a:t>
            </a:r>
            <a:r>
              <a:rPr lang="en-US" b="1" dirty="0" smtClean="0"/>
              <a:t>November 2022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Technology Used:</a:t>
            </a:r>
            <a:r>
              <a:rPr lang="en-US" dirty="0" smtClean="0"/>
              <a:t> </a:t>
            </a:r>
            <a:r>
              <a:rPr lang="en-US" i="1" dirty="0" smtClean="0"/>
              <a:t>Generative Pre-trained Transformer (GPT)</a:t>
            </a:r>
            <a:r>
              <a:rPr lang="en-US" dirty="0" smtClean="0"/>
              <a:t> architecture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Function:</a:t>
            </a:r>
            <a:r>
              <a:rPr lang="en-US" dirty="0" smtClean="0"/>
              <a:t> Produces </a:t>
            </a:r>
            <a:r>
              <a:rPr lang="en-US" b="1" dirty="0" smtClean="0"/>
              <a:t>human-like text responses</a:t>
            </a:r>
            <a:r>
              <a:rPr lang="en-US" dirty="0" smtClean="0"/>
              <a:t> — can write essays, code, emails, and more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Training:</a:t>
            </a:r>
            <a:r>
              <a:rPr lang="en-US" dirty="0" smtClean="0"/>
              <a:t> Trained on vast internet text data and refined using </a:t>
            </a:r>
            <a:r>
              <a:rPr lang="en-US" b="1" dirty="0" smtClean="0"/>
              <a:t>Reinforcement Learning from Human Feedback (RLHF)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Impact:</a:t>
            </a:r>
            <a:r>
              <a:rPr lang="en-US" dirty="0" smtClean="0"/>
              <a:t> Over </a:t>
            </a:r>
            <a:r>
              <a:rPr lang="en-US" b="1" dirty="0" smtClean="0"/>
              <a:t>100 million users</a:t>
            </a:r>
            <a:r>
              <a:rPr lang="en-US" dirty="0" smtClean="0"/>
              <a:t> in 2 months — fastest-growing app in history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049" y="606862"/>
            <a:ext cx="8217098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373B48"/>
                </a:solidFill>
                <a:ea typeface="Mona Sans Semi Bold" pitchFamily="34" charset="-122"/>
                <a:cs typeface="Mona Sans Semi Bold" pitchFamily="34" charset="-120"/>
              </a:rPr>
              <a:t>How It Works / Implementation</a:t>
            </a:r>
            <a:endParaRPr lang="en-US" sz="43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49" y="1735812"/>
            <a:ext cx="1101447" cy="13217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92762" y="1956078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ea typeface="Mona Sans Semi Bold" pitchFamily="34" charset="-122"/>
                <a:cs typeface="Mona Sans Semi Bold" pitchFamily="34" charset="-120"/>
              </a:rPr>
              <a:t>User Input</a:t>
            </a:r>
            <a:endParaRPr lang="en-US" sz="2150" b="1" dirty="0"/>
          </a:p>
        </p:txBody>
      </p:sp>
      <p:sp>
        <p:nvSpPr>
          <p:cNvPr id="5" name="Text 2"/>
          <p:cNvSpPr/>
          <p:nvPr/>
        </p:nvSpPr>
        <p:spPr>
          <a:xfrm>
            <a:off x="2092762" y="2432447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prompt or query is submitted in natural language, providing context and instructions for the desired output.</a:t>
            </a:r>
            <a:endParaRPr lang="en-US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49" y="3057525"/>
            <a:ext cx="1101447" cy="1621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92762" y="327779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ea typeface="Mona Sans Semi Bold" pitchFamily="34" charset="-122"/>
                <a:cs typeface="Mona Sans Semi Bold" pitchFamily="34" charset="-120"/>
              </a:rPr>
              <a:t>Neural Processing</a:t>
            </a:r>
            <a:endParaRPr lang="en-US" sz="2150" b="1" dirty="0"/>
          </a:p>
        </p:txBody>
      </p:sp>
      <p:sp>
        <p:nvSpPr>
          <p:cNvPr id="8" name="Text 4"/>
          <p:cNvSpPr/>
          <p:nvPr/>
        </p:nvSpPr>
        <p:spPr>
          <a:xfrm>
            <a:off x="2092762" y="3754160"/>
            <a:ext cx="117665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ea typeface="Funnel Sans" pitchFamily="34" charset="-122"/>
                <a:cs typeface="Funnel Sans" pitchFamily="34" charset="-120"/>
              </a:rPr>
              <a:t>The model tokenizes input, processes it through multiple transformer layers, analyzing patterns and context from its training data.</a:t>
            </a:r>
            <a:endParaRPr lang="en-US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049" y="4679275"/>
            <a:ext cx="1101447" cy="13217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92762" y="4899541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ea typeface="Mona Sans Semi Bold" pitchFamily="34" charset="-122"/>
                <a:cs typeface="Mona Sans Semi Bold" pitchFamily="34" charset="-120"/>
              </a:rPr>
              <a:t>Content Generation</a:t>
            </a:r>
            <a:endParaRPr lang="en-US" sz="2150" b="1" dirty="0"/>
          </a:p>
        </p:txBody>
      </p:sp>
      <p:sp>
        <p:nvSpPr>
          <p:cNvPr id="11" name="Text 6"/>
          <p:cNvSpPr/>
          <p:nvPr/>
        </p:nvSpPr>
        <p:spPr>
          <a:xfrm>
            <a:off x="2092762" y="5375910"/>
            <a:ext cx="11766590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ea typeface="Funnel Sans" pitchFamily="34" charset="-122"/>
                <a:cs typeface="Funnel Sans" pitchFamily="34" charset="-120"/>
              </a:rPr>
              <a:t>Using probability distributions, the system predicts and generates the most appropriate response token by token.</a:t>
            </a:r>
            <a:endParaRPr lang="en-US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049" y="6000988"/>
            <a:ext cx="1101447" cy="162175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92762" y="6221254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ea typeface="Mona Sans Semi Bold" pitchFamily="34" charset="-122"/>
                <a:cs typeface="Mona Sans Semi Bold" pitchFamily="34" charset="-120"/>
              </a:rPr>
              <a:t>Refined Output</a:t>
            </a:r>
            <a:endParaRPr lang="en-US" sz="2150" b="1" dirty="0"/>
          </a:p>
        </p:txBody>
      </p:sp>
      <p:sp>
        <p:nvSpPr>
          <p:cNvPr id="14" name="Text 8"/>
          <p:cNvSpPr/>
          <p:nvPr/>
        </p:nvSpPr>
        <p:spPr>
          <a:xfrm>
            <a:off x="2092762" y="6697623"/>
            <a:ext cx="1176659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ea typeface="Funnel Sans" pitchFamily="34" charset="-122"/>
                <a:cs typeface="Funnel Sans" pitchFamily="34" charset="-120"/>
              </a:rPr>
              <a:t>The generated content is decoded and presented, refined through techniques like reinforcement learning from human feedback.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8909"/>
            <a:ext cx="66449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ea typeface="Mona Sans Semi Bold" pitchFamily="34" charset="-122"/>
                <a:cs typeface="Mona Sans Semi Bold" pitchFamily="34" charset="-120"/>
              </a:rPr>
              <a:t>Real-World Applications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29113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ea typeface="Funnel Sans" pitchFamily="34" charset="-122"/>
                <a:cs typeface="Funnel Sans" pitchFamily="34" charset="-120"/>
              </a:rPr>
              <a:t>Generative AI is reshaping industries and workflows across the global economy, creating new possibilities in virtually every sector.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793790" y="417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ea typeface="Mona Sans Semi Bold" pitchFamily="34" charset="-122"/>
                <a:cs typeface="Mona Sans Semi Bold" pitchFamily="34" charset="-120"/>
              </a:rPr>
              <a:t>Healthcare</a:t>
            </a:r>
            <a:endParaRPr lang="en-US" sz="2200" b="1" dirty="0"/>
          </a:p>
        </p:txBody>
      </p:sp>
      <p:sp>
        <p:nvSpPr>
          <p:cNvPr id="5" name="Text 3"/>
          <p:cNvSpPr/>
          <p:nvPr/>
        </p:nvSpPr>
        <p:spPr>
          <a:xfrm>
            <a:off x="793790" y="4666178"/>
            <a:ext cx="304800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ea typeface="Funnel Sans" pitchFamily="34" charset="-122"/>
                <a:cs typeface="Funnel Sans" pitchFamily="34" charset="-120"/>
              </a:rPr>
              <a:t>Drug discovery, medical imaging analysis, personalized treatment plans, and clinical documentation.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4125278" y="417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ea typeface="Mona Sans Semi Bold" pitchFamily="34" charset="-122"/>
                <a:cs typeface="Mona Sans Semi Bold" pitchFamily="34" charset="-120"/>
              </a:rPr>
              <a:t>Education</a:t>
            </a:r>
            <a:endParaRPr lang="en-US" sz="2200" b="1" dirty="0"/>
          </a:p>
        </p:txBody>
      </p:sp>
      <p:sp>
        <p:nvSpPr>
          <p:cNvPr id="7" name="Text 5"/>
          <p:cNvSpPr/>
          <p:nvPr/>
        </p:nvSpPr>
        <p:spPr>
          <a:xfrm>
            <a:off x="4125278" y="4666178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Personalized tutoring, content creation, adaptive learning systems, and automated grading assistance.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456884" y="417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ea typeface="Mona Sans Semi Bold" pitchFamily="34" charset="-122"/>
                <a:cs typeface="Mona Sans Semi Bold" pitchFamily="34" charset="-120"/>
              </a:rPr>
              <a:t>Business</a:t>
            </a:r>
            <a:endParaRPr lang="en-US" sz="2200" b="1" dirty="0"/>
          </a:p>
        </p:txBody>
      </p:sp>
      <p:sp>
        <p:nvSpPr>
          <p:cNvPr id="9" name="Text 7"/>
          <p:cNvSpPr/>
          <p:nvPr/>
        </p:nvSpPr>
        <p:spPr>
          <a:xfrm>
            <a:off x="7456884" y="466617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ea typeface="Funnel Sans" pitchFamily="34" charset="-122"/>
                <a:cs typeface="Funnel Sans" pitchFamily="34" charset="-120"/>
              </a:rPr>
              <a:t>Market analysis, customer service automation, strategic planning, and data-driven decision making.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0788491" y="41757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ea typeface="Mona Sans Semi Bold" pitchFamily="34" charset="-122"/>
                <a:cs typeface="Mona Sans Semi Bold" pitchFamily="34" charset="-120"/>
              </a:rPr>
              <a:t>Creative Industries</a:t>
            </a:r>
            <a:endParaRPr lang="en-US" sz="2200" b="1" dirty="0"/>
          </a:p>
        </p:txBody>
      </p:sp>
      <p:sp>
        <p:nvSpPr>
          <p:cNvPr id="11" name="Text 9"/>
          <p:cNvSpPr/>
          <p:nvPr/>
        </p:nvSpPr>
        <p:spPr>
          <a:xfrm>
            <a:off x="10788491" y="466617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Graphic design, content writing, music composition, video production, and advertising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627" y="1069354"/>
            <a:ext cx="4547592" cy="568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400" b="1" dirty="0">
                <a:ea typeface="Mona Sans Semi Bold" pitchFamily="34" charset="-122"/>
                <a:cs typeface="Mona Sans Semi Bold" pitchFamily="34" charset="-120"/>
              </a:rPr>
              <a:t>Conclusion</a:t>
            </a:r>
            <a:endParaRPr lang="en-US" sz="4400" b="1" dirty="0"/>
          </a:p>
        </p:txBody>
      </p:sp>
      <p:sp>
        <p:nvSpPr>
          <p:cNvPr id="3" name="Text 1"/>
          <p:cNvSpPr/>
          <p:nvPr/>
        </p:nvSpPr>
        <p:spPr>
          <a:xfrm>
            <a:off x="636627" y="2523675"/>
            <a:ext cx="7836813" cy="2894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Generative AI is transforming the world around us — from how we learn, work, and create, to how we interact with technology every day</a:t>
            </a:r>
            <a:r>
              <a:rPr lang="en-US" sz="20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It’s </a:t>
            </a:r>
            <a:r>
              <a:rPr lang="en-US" sz="2000" dirty="0"/>
              <a:t>helping in education, business, healthcare, and creativity, making tasks faster and smarter.</a:t>
            </a:r>
            <a:br>
              <a:rPr lang="en-US" sz="2000" dirty="0"/>
            </a:br>
            <a:r>
              <a:rPr lang="en-US" sz="2000" dirty="0"/>
              <a:t>However, we must also use it responsibly to avoid misuse and ensure fairness.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/>
              <a:t>Generative </a:t>
            </a:r>
            <a:r>
              <a:rPr lang="en-US" sz="2000" b="1" dirty="0"/>
              <a:t>AI is not just the </a:t>
            </a:r>
            <a:r>
              <a:rPr lang="en-US" sz="2000" b="1" i="1" dirty="0"/>
              <a:t>future</a:t>
            </a:r>
            <a:r>
              <a:rPr lang="en-US" sz="2000" b="1" dirty="0"/>
              <a:t> — it’s already changing our </a:t>
            </a:r>
            <a:r>
              <a:rPr lang="en-US" sz="2000" b="1" i="1" dirty="0"/>
              <a:t>present</a:t>
            </a:r>
            <a:r>
              <a:rPr lang="en-US" sz="2000" b="1" dirty="0"/>
              <a:t>.</a:t>
            </a:r>
          </a:p>
          <a:p>
            <a:pPr marL="0" indent="0" algn="l">
              <a:lnSpc>
                <a:spcPct val="150000"/>
              </a:lnSpc>
              <a:buNone/>
            </a:pP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687" y="1546027"/>
            <a:ext cx="5076587" cy="50765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ank You Images – Browse 2,195,334 Stock Photos, Vectors, and Video |  Adobe Sto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6308" y="2062162"/>
            <a:ext cx="85725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067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508</Words>
  <Application>Microsoft Office PowerPoint</Application>
  <PresentationFormat>Custom</PresentationFormat>
  <Paragraphs>61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Mona Sans Light</vt:lpstr>
      <vt:lpstr>Funnel Sans</vt:lpstr>
      <vt:lpstr>Mona Sans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welcome</cp:lastModifiedBy>
  <cp:revision>8</cp:revision>
  <dcterms:created xsi:type="dcterms:W3CDTF">2025-10-29T18:11:19Z</dcterms:created>
  <dcterms:modified xsi:type="dcterms:W3CDTF">2025-11-14T03:23:45Z</dcterms:modified>
</cp:coreProperties>
</file>